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3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6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3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8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6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9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C70F8-3E24-4585-B616-8CB65DF8FDD2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BB4A-AD3E-406E-BDA3-C0D2DCCE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6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rot="5400000">
            <a:off x="5385025" y="2534331"/>
            <a:ext cx="2016577" cy="14831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28" y="228600"/>
            <a:ext cx="2057400" cy="457199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Current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609600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506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50629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6400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925286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33800" y="925286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02085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49143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750629" y="936171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-5400000">
            <a:off x="6667500" y="3238500"/>
            <a:ext cx="3962400" cy="6858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Hardtop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6302828" y="1447800"/>
            <a:ext cx="2245187" cy="152399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7600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49143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>
            <a:off x="4048128" y="3501798"/>
            <a:ext cx="2657472" cy="1558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60772" y="1828800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02085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02085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00600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00600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57400" y="1807029"/>
            <a:ext cx="2286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355772" y="2307772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00600" y="38862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00600" y="472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00600" y="55626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55772" y="4169229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279450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88028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675414" y="6172200"/>
            <a:ext cx="555172" cy="533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910942" y="3679370"/>
            <a:ext cx="2394858" cy="2264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52400" y="1115786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1256" y="1143000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-477834" y="3092677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Power Lines</a:t>
            </a:r>
            <a:endParaRPr lang="en-US" sz="8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0" y="3178629"/>
            <a:ext cx="32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-Shape 42"/>
          <p:cNvSpPr/>
          <p:nvPr/>
        </p:nvSpPr>
        <p:spPr>
          <a:xfrm rot="10800000">
            <a:off x="7413172" y="-16329"/>
            <a:ext cx="1747156" cy="12573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1000" dirty="0" smtClean="0"/>
              <a:t>Building</a:t>
            </a:r>
            <a:endParaRPr lang="en-US" sz="1000" dirty="0"/>
          </a:p>
        </p:txBody>
      </p:sp>
      <p:sp>
        <p:nvSpPr>
          <p:cNvPr id="44" name="Rectangle 43"/>
          <p:cNvSpPr/>
          <p:nvPr/>
        </p:nvSpPr>
        <p:spPr>
          <a:xfrm rot="18705600">
            <a:off x="5421085" y="595448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rot="18658297">
            <a:off x="5510106" y="605245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857877" y="2314544"/>
            <a:ext cx="150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Green Circles = </a:t>
            </a:r>
          </a:p>
          <a:p>
            <a:pPr algn="ctr"/>
            <a:r>
              <a:rPr lang="en-US" sz="1000" dirty="0" smtClean="0"/>
              <a:t>Existing Bradford Pears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3154136" y="6324600"/>
            <a:ext cx="1189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Existing Live Oak</a:t>
            </a:r>
            <a:endParaRPr lang="en-US" sz="1000" dirty="0"/>
          </a:p>
        </p:txBody>
      </p:sp>
      <p:cxnSp>
        <p:nvCxnSpPr>
          <p:cNvPr id="46" name="Straight Arrow Connector 45"/>
          <p:cNvCxnSpPr>
            <a:stCxn id="42" idx="3"/>
          </p:cNvCxnSpPr>
          <p:nvPr/>
        </p:nvCxnSpPr>
        <p:spPr>
          <a:xfrm flipV="1">
            <a:off x="4343400" y="6447710"/>
            <a:ext cx="24085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3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5385025" y="2534331"/>
            <a:ext cx="2016577" cy="14831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3028" y="228600"/>
            <a:ext cx="6346372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Phase 1 – 2015 </a:t>
            </a:r>
            <a:r>
              <a:rPr lang="en-US" sz="1200" dirty="0" smtClean="0"/>
              <a:t>(also one tree at front of building)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609600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506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50629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925286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33800" y="925286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00600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02085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49143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50629" y="936171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-5400000">
            <a:off x="6667500" y="3238500"/>
            <a:ext cx="3962400" cy="6858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Hardtop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10800000">
            <a:off x="6302828" y="1447800"/>
            <a:ext cx="2245187" cy="152399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600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49143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>
            <a:off x="4048128" y="3501798"/>
            <a:ext cx="2657472" cy="1558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60772" y="1828800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02085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02085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00600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00600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057400" y="1807029"/>
            <a:ext cx="2286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55772" y="2307772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00600" y="38862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00600" y="472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800600" y="55626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55772" y="4169229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79450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88028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675414" y="6172200"/>
            <a:ext cx="555172" cy="533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910942" y="3679370"/>
            <a:ext cx="2394858" cy="2264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52400" y="1115786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1256" y="1143000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-477834" y="3092677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Power Lines</a:t>
            </a:r>
            <a:endParaRPr lang="en-US" sz="8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0" y="3178629"/>
            <a:ext cx="32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-Shape 39"/>
          <p:cNvSpPr/>
          <p:nvPr/>
        </p:nvSpPr>
        <p:spPr>
          <a:xfrm rot="10800000">
            <a:off x="7413172" y="-16329"/>
            <a:ext cx="1747156" cy="12573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1000" dirty="0" smtClean="0"/>
              <a:t>Building</a:t>
            </a:r>
            <a:endParaRPr lang="en-US" sz="1000" dirty="0"/>
          </a:p>
        </p:txBody>
      </p:sp>
      <p:sp>
        <p:nvSpPr>
          <p:cNvPr id="41" name="Rectangle 40"/>
          <p:cNvSpPr/>
          <p:nvPr/>
        </p:nvSpPr>
        <p:spPr>
          <a:xfrm rot="18705600">
            <a:off x="5421085" y="595448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8658297">
            <a:off x="5510106" y="605245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&quot;No&quot; Symbol 42"/>
          <p:cNvSpPr/>
          <p:nvPr/>
        </p:nvSpPr>
        <p:spPr>
          <a:xfrm>
            <a:off x="609600" y="914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&quot;No&quot; Symbol 45"/>
          <p:cNvSpPr/>
          <p:nvPr/>
        </p:nvSpPr>
        <p:spPr>
          <a:xfrm>
            <a:off x="1676400" y="908957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&quot;No&quot; Symbol 46"/>
          <p:cNvSpPr/>
          <p:nvPr/>
        </p:nvSpPr>
        <p:spPr>
          <a:xfrm>
            <a:off x="3733800" y="925286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&quot;No&quot; Symbol 47"/>
          <p:cNvSpPr/>
          <p:nvPr/>
        </p:nvSpPr>
        <p:spPr>
          <a:xfrm>
            <a:off x="4800600" y="55626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&quot;No&quot; Symbol 48"/>
          <p:cNvSpPr/>
          <p:nvPr/>
        </p:nvSpPr>
        <p:spPr>
          <a:xfrm>
            <a:off x="7750629" y="925286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ross 49"/>
          <p:cNvSpPr/>
          <p:nvPr/>
        </p:nvSpPr>
        <p:spPr>
          <a:xfrm>
            <a:off x="1311728" y="1447799"/>
            <a:ext cx="364672" cy="359230"/>
          </a:xfrm>
          <a:prstGeom prst="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ross 50"/>
          <p:cNvSpPr/>
          <p:nvPr/>
        </p:nvSpPr>
        <p:spPr>
          <a:xfrm>
            <a:off x="879021" y="3020784"/>
            <a:ext cx="364672" cy="359230"/>
          </a:xfrm>
          <a:prstGeom prst="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ross 51"/>
          <p:cNvSpPr/>
          <p:nvPr/>
        </p:nvSpPr>
        <p:spPr>
          <a:xfrm>
            <a:off x="1162050" y="4631869"/>
            <a:ext cx="364672" cy="359230"/>
          </a:xfrm>
          <a:prstGeom prst="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ross 52"/>
          <p:cNvSpPr/>
          <p:nvPr/>
        </p:nvSpPr>
        <p:spPr>
          <a:xfrm>
            <a:off x="2789464" y="5573483"/>
            <a:ext cx="364672" cy="359230"/>
          </a:xfrm>
          <a:prstGeom prst="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&quot;No&quot; Symbol 53"/>
          <p:cNvSpPr/>
          <p:nvPr/>
        </p:nvSpPr>
        <p:spPr>
          <a:xfrm>
            <a:off x="2665642" y="914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Cross 54"/>
          <p:cNvSpPr/>
          <p:nvPr/>
        </p:nvSpPr>
        <p:spPr>
          <a:xfrm>
            <a:off x="2970442" y="914400"/>
            <a:ext cx="296636" cy="332014"/>
          </a:xfrm>
          <a:prstGeom prst="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2772" y="2260117"/>
            <a:ext cx="1578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Yellow Plus Sign = </a:t>
            </a:r>
          </a:p>
          <a:p>
            <a:pPr algn="ctr"/>
            <a:r>
              <a:rPr lang="en-US" sz="1000" dirty="0" smtClean="0"/>
              <a:t>New Red Maple Trees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547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>
          <a:xfrm>
            <a:off x="2694214" y="5487863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5385025" y="2534331"/>
            <a:ext cx="2016577" cy="14831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3028" y="228600"/>
            <a:ext cx="3616782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Phase 2 - 2017 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77506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50629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00600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02085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49143" y="91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-5400000">
            <a:off x="6667500" y="3238500"/>
            <a:ext cx="3962400" cy="6858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Hardtop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10800000">
            <a:off x="6302828" y="1447800"/>
            <a:ext cx="2245187" cy="152399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600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49143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>
            <a:off x="4048128" y="3501798"/>
            <a:ext cx="2657472" cy="1558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60772" y="1828800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02085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02085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00600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00600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057400" y="1807029"/>
            <a:ext cx="2286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55772" y="2307772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00600" y="38862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00600" y="4724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60536" y="4223658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79450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88028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675414" y="6172200"/>
            <a:ext cx="555172" cy="533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910942" y="3679370"/>
            <a:ext cx="2394858" cy="2264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52400" y="1115786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1256" y="1143000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-477834" y="3092677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Power Lines</a:t>
            </a:r>
            <a:endParaRPr lang="en-US" sz="8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0" y="3178629"/>
            <a:ext cx="32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-Shape 39"/>
          <p:cNvSpPr/>
          <p:nvPr/>
        </p:nvSpPr>
        <p:spPr>
          <a:xfrm rot="10800000">
            <a:off x="7413172" y="-16329"/>
            <a:ext cx="1747156" cy="12573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1000" dirty="0" smtClean="0"/>
              <a:t>Building</a:t>
            </a:r>
            <a:endParaRPr lang="en-US" sz="1000" dirty="0"/>
          </a:p>
        </p:txBody>
      </p:sp>
      <p:sp>
        <p:nvSpPr>
          <p:cNvPr id="41" name="Rectangle 40"/>
          <p:cNvSpPr/>
          <p:nvPr/>
        </p:nvSpPr>
        <p:spPr>
          <a:xfrm rot="18705600">
            <a:off x="5421085" y="595448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8658297">
            <a:off x="5510106" y="605245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/>
          <p:cNvSpPr/>
          <p:nvPr/>
        </p:nvSpPr>
        <p:spPr>
          <a:xfrm>
            <a:off x="1311728" y="1447799"/>
            <a:ext cx="364672" cy="359230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ross 48"/>
          <p:cNvSpPr/>
          <p:nvPr/>
        </p:nvSpPr>
        <p:spPr>
          <a:xfrm>
            <a:off x="879021" y="3020784"/>
            <a:ext cx="364672" cy="359230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/>
          <p:cNvSpPr/>
          <p:nvPr/>
        </p:nvSpPr>
        <p:spPr>
          <a:xfrm>
            <a:off x="1162050" y="4631869"/>
            <a:ext cx="364672" cy="359230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ross 50"/>
          <p:cNvSpPr/>
          <p:nvPr/>
        </p:nvSpPr>
        <p:spPr>
          <a:xfrm>
            <a:off x="5321754" y="3777343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&quot;No&quot; Symbol 52"/>
          <p:cNvSpPr/>
          <p:nvPr/>
        </p:nvSpPr>
        <p:spPr>
          <a:xfrm>
            <a:off x="4800600" y="914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&quot;No&quot; Symbol 53"/>
          <p:cNvSpPr/>
          <p:nvPr/>
        </p:nvSpPr>
        <p:spPr>
          <a:xfrm>
            <a:off x="4800600" y="18288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&quot;No&quot; Symbol 54"/>
          <p:cNvSpPr/>
          <p:nvPr/>
        </p:nvSpPr>
        <p:spPr>
          <a:xfrm>
            <a:off x="4800600" y="2819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&quot;No&quot; Symbol 55"/>
          <p:cNvSpPr/>
          <p:nvPr/>
        </p:nvSpPr>
        <p:spPr>
          <a:xfrm>
            <a:off x="4800600" y="3886199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&quot;No&quot; Symbol 56"/>
          <p:cNvSpPr/>
          <p:nvPr/>
        </p:nvSpPr>
        <p:spPr>
          <a:xfrm>
            <a:off x="4800600" y="4724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&quot;No&quot; Symbol 57"/>
          <p:cNvSpPr/>
          <p:nvPr/>
        </p:nvSpPr>
        <p:spPr>
          <a:xfrm>
            <a:off x="5802085" y="914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&quot;No&quot; Symbol 58"/>
          <p:cNvSpPr/>
          <p:nvPr/>
        </p:nvSpPr>
        <p:spPr>
          <a:xfrm>
            <a:off x="6749143" y="914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&quot;No&quot; Symbol 59"/>
          <p:cNvSpPr/>
          <p:nvPr/>
        </p:nvSpPr>
        <p:spPr>
          <a:xfrm>
            <a:off x="5791200" y="18288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&quot;No&quot; Symbol 60"/>
          <p:cNvSpPr/>
          <p:nvPr/>
        </p:nvSpPr>
        <p:spPr>
          <a:xfrm>
            <a:off x="5802085" y="2830286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66800" y="4544784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89214" y="2933699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219200" y="1371600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ross 65"/>
          <p:cNvSpPr/>
          <p:nvPr/>
        </p:nvSpPr>
        <p:spPr>
          <a:xfrm>
            <a:off x="5316339" y="5029200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ross 66"/>
          <p:cNvSpPr/>
          <p:nvPr/>
        </p:nvSpPr>
        <p:spPr>
          <a:xfrm>
            <a:off x="5338765" y="2933699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ross 67"/>
          <p:cNvSpPr/>
          <p:nvPr/>
        </p:nvSpPr>
        <p:spPr>
          <a:xfrm>
            <a:off x="5328453" y="1711777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ross 68"/>
          <p:cNvSpPr/>
          <p:nvPr/>
        </p:nvSpPr>
        <p:spPr>
          <a:xfrm>
            <a:off x="3899810" y="914400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ross 70"/>
          <p:cNvSpPr/>
          <p:nvPr/>
        </p:nvSpPr>
        <p:spPr>
          <a:xfrm>
            <a:off x="5019703" y="1036865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699657" y="800100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54897" y="5167933"/>
            <a:ext cx="1753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Green Plus Sign =</a:t>
            </a:r>
          </a:p>
          <a:p>
            <a:pPr algn="ctr"/>
            <a:r>
              <a:rPr lang="en-US" sz="1000" dirty="0" smtClean="0"/>
              <a:t>New Monterrey Oak Trees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6538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val 63"/>
          <p:cNvSpPr/>
          <p:nvPr/>
        </p:nvSpPr>
        <p:spPr>
          <a:xfrm>
            <a:off x="5312963" y="5053693"/>
            <a:ext cx="300012" cy="27884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12963" y="3803928"/>
            <a:ext cx="300012" cy="27884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335366" y="2960284"/>
            <a:ext cx="300012" cy="27884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312963" y="1738362"/>
            <a:ext cx="300012" cy="27884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23677" y="1003578"/>
            <a:ext cx="300012" cy="27884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901171" y="899533"/>
            <a:ext cx="300012" cy="27884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694214" y="5487863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5400000">
            <a:off x="5385025" y="2534331"/>
            <a:ext cx="2016577" cy="148317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7506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50629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-5400000">
            <a:off x="6667500" y="3238500"/>
            <a:ext cx="3962400" cy="6858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Hardtop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6302828" y="1447800"/>
            <a:ext cx="2245187" cy="152399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760029" y="28194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49143" y="1828800"/>
            <a:ext cx="304800" cy="304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4048128" y="3501798"/>
            <a:ext cx="2657472" cy="1558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60772" y="1828800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057400" y="1807029"/>
            <a:ext cx="2286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355772" y="2307772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60536" y="4223658"/>
            <a:ext cx="2286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70614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188028" y="1039586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75414" y="6172200"/>
            <a:ext cx="555172" cy="533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910942" y="3679370"/>
            <a:ext cx="2394858" cy="2264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Playground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52400" y="1115786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1256" y="1143000"/>
            <a:ext cx="0" cy="5323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-477834" y="3092677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Power Lines</a:t>
            </a:r>
            <a:endParaRPr lang="en-US" sz="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0" y="3178629"/>
            <a:ext cx="32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-Shape 33"/>
          <p:cNvSpPr/>
          <p:nvPr/>
        </p:nvSpPr>
        <p:spPr>
          <a:xfrm rot="10800000">
            <a:off x="7413172" y="-16329"/>
            <a:ext cx="1747156" cy="12573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1000" dirty="0" smtClean="0"/>
              <a:t>Building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>
          <a:xfrm rot="18705600">
            <a:off x="5421085" y="595448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8658297">
            <a:off x="5510106" y="6052455"/>
            <a:ext cx="3048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ross 36"/>
          <p:cNvSpPr/>
          <p:nvPr/>
        </p:nvSpPr>
        <p:spPr>
          <a:xfrm>
            <a:off x="1311728" y="1447799"/>
            <a:ext cx="364672" cy="359230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ross 37"/>
          <p:cNvSpPr/>
          <p:nvPr/>
        </p:nvSpPr>
        <p:spPr>
          <a:xfrm>
            <a:off x="879021" y="3020784"/>
            <a:ext cx="364672" cy="359230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ross 38"/>
          <p:cNvSpPr/>
          <p:nvPr/>
        </p:nvSpPr>
        <p:spPr>
          <a:xfrm>
            <a:off x="1162050" y="4631869"/>
            <a:ext cx="364672" cy="359230"/>
          </a:xfrm>
          <a:prstGeom prst="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&quot;No&quot; Symbol 41"/>
          <p:cNvSpPr/>
          <p:nvPr/>
        </p:nvSpPr>
        <p:spPr>
          <a:xfrm>
            <a:off x="6760029" y="18288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066800" y="4544784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89214" y="2933699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19200" y="1371600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ross 57"/>
          <p:cNvSpPr/>
          <p:nvPr/>
        </p:nvSpPr>
        <p:spPr>
          <a:xfrm>
            <a:off x="2933703" y="925286"/>
            <a:ext cx="296636" cy="332014"/>
          </a:xfrm>
          <a:prstGeom prst="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&quot;No&quot; Symbol 59"/>
          <p:cNvSpPr/>
          <p:nvPr/>
        </p:nvSpPr>
        <p:spPr>
          <a:xfrm>
            <a:off x="7750629" y="18288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&quot;No&quot; Symbol 60"/>
          <p:cNvSpPr/>
          <p:nvPr/>
        </p:nvSpPr>
        <p:spPr>
          <a:xfrm>
            <a:off x="6760029" y="2819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&quot;No&quot; Symbol 61"/>
          <p:cNvSpPr/>
          <p:nvPr/>
        </p:nvSpPr>
        <p:spPr>
          <a:xfrm>
            <a:off x="7750629" y="2819400"/>
            <a:ext cx="304800" cy="3048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737757" y="849086"/>
            <a:ext cx="555172" cy="533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ross 69"/>
          <p:cNvSpPr/>
          <p:nvPr/>
        </p:nvSpPr>
        <p:spPr>
          <a:xfrm>
            <a:off x="7759500" y="2182585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ross 70"/>
          <p:cNvSpPr/>
          <p:nvPr/>
        </p:nvSpPr>
        <p:spPr>
          <a:xfrm>
            <a:off x="6718554" y="2182585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283028" y="228600"/>
            <a:ext cx="3616782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Phase 3 - 2018</a:t>
            </a:r>
            <a:endParaRPr lang="en-US" sz="1200" dirty="0"/>
          </a:p>
        </p:txBody>
      </p:sp>
      <p:sp>
        <p:nvSpPr>
          <p:cNvPr id="74" name="Cross 73"/>
          <p:cNvSpPr/>
          <p:nvPr/>
        </p:nvSpPr>
        <p:spPr>
          <a:xfrm>
            <a:off x="7260772" y="3214007"/>
            <a:ext cx="296636" cy="3320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538229" y="1074905"/>
            <a:ext cx="1753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Green Plus Sign =</a:t>
            </a:r>
          </a:p>
          <a:p>
            <a:pPr algn="ctr"/>
            <a:r>
              <a:rPr lang="en-US" sz="1000" dirty="0" smtClean="0"/>
              <a:t>New Monterrey Oak Trees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39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79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Current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</dc:title>
  <dc:creator>Rudolph</dc:creator>
  <cp:lastModifiedBy>Rudolph</cp:lastModifiedBy>
  <cp:revision>34</cp:revision>
  <dcterms:created xsi:type="dcterms:W3CDTF">2015-03-19T16:48:19Z</dcterms:created>
  <dcterms:modified xsi:type="dcterms:W3CDTF">2015-03-27T16:06:40Z</dcterms:modified>
</cp:coreProperties>
</file>